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B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 snapToObjects="1">
      <p:cViewPr>
        <p:scale>
          <a:sx n="113" d="100"/>
          <a:sy n="113" d="100"/>
        </p:scale>
        <p:origin x="968" y="2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80500-DCD9-134F-9147-AECABF52EB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9E5A72-3DDD-F44B-8FF2-A42F5FF4D6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4220DB-A7F5-C549-B22B-70B5B8EAC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433FB-6E53-7847-A705-53ACB8D2D481}" type="datetimeFigureOut">
              <a:rPr lang="en-US" smtClean="0"/>
              <a:t>4/6/21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713AFE-1AD7-9244-B7C0-91F769C2A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C2AD7D-C47D-9040-8660-74FA68890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0F90A-1AAF-634B-AC2E-13236B4C4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097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B2698F-A3F1-C24C-A99B-EF608471C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941979-D953-C145-AB0B-6DB0A5CC4B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DC6DBA-9443-A841-B53C-F58D1158E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433FB-6E53-7847-A705-53ACB8D2D481}" type="datetimeFigureOut">
              <a:rPr lang="en-US" smtClean="0"/>
              <a:t>4/6/21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699599-2B37-B34C-AD28-ED8BD8DA4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DCCD7D-3E6A-5147-ABD8-61E5F73F6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0F90A-1AAF-634B-AC2E-13236B4C4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75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49391C1-82C3-FE4A-B116-BBF3E5CB63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4A5F67-00C0-AC4F-9AFC-17C1EBDB78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931D51-693C-3D4D-8DDC-B4663992C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433FB-6E53-7847-A705-53ACB8D2D481}" type="datetimeFigureOut">
              <a:rPr lang="en-US" smtClean="0"/>
              <a:t>4/6/21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B3EAAB-9C7B-9541-AA6B-78996C2C7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78E0B8-C62D-BD4C-AC07-CDE54F392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0F90A-1AAF-634B-AC2E-13236B4C4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364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0A93F-ADA6-0C4E-B6CF-BE61319AB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094A65-7766-804D-89F2-9071A4267C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2D880D-F363-9446-9F09-5EB8E0491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433FB-6E53-7847-A705-53ACB8D2D481}" type="datetimeFigureOut">
              <a:rPr lang="en-US" smtClean="0"/>
              <a:t>4/6/21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9F5C17-5888-B640-8D3E-2FB6E6EB5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0E7984-E8D7-9349-A6E8-FF2BE7314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0F90A-1AAF-634B-AC2E-13236B4C4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597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176F2C-5A67-4F4E-AB25-7A3B41207C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3C2064-2027-DC45-8BB9-BFE806DE1F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CD82F7-3202-784A-A796-942EE6CFB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433FB-6E53-7847-A705-53ACB8D2D481}" type="datetimeFigureOut">
              <a:rPr lang="en-US" smtClean="0"/>
              <a:t>4/6/21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5A9577-BA97-8041-B73A-1EF5873CF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597091-119C-E24F-97D5-E7B33CF40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0F90A-1AAF-634B-AC2E-13236B4C4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093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23EF5-9CB5-9544-BD44-E8EA04A61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AB3591-B6BF-E043-823E-2C8ECF9883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A20CD9-5384-B249-AFE8-68241C8058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B71B33-46DA-1F45-BAB8-A9FA37D58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433FB-6E53-7847-A705-53ACB8D2D481}" type="datetimeFigureOut">
              <a:rPr lang="en-US" smtClean="0"/>
              <a:t>4/6/21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D09D68-4041-5D42-82CD-4EDC93791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CA3425-1FF8-254F-B2F4-4AB684D77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0F90A-1AAF-634B-AC2E-13236B4C4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619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1BA5B4-7B8A-0948-9872-BFF2C04B4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113EA0-551D-4C41-A997-23DB0D1E06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EDDF3A-D557-4642-88BA-D9F571738F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8A20F7-FEB6-6A4A-85B3-E960871B7E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37BAC9D-D2B3-F542-9831-EB95539DCB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521BC83-941E-2A4D-9567-8510C5002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433FB-6E53-7847-A705-53ACB8D2D481}" type="datetimeFigureOut">
              <a:rPr lang="en-US" smtClean="0"/>
              <a:t>4/6/21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2DF51A7-5D13-2D4F-80A2-57BB0749D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075B51D-8B0B-4A47-B7D7-142489796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0F90A-1AAF-634B-AC2E-13236B4C4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779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E1978-4257-8D42-939F-1B065863D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C05F30-19AF-EE40-8BB3-BDA5CC91E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433FB-6E53-7847-A705-53ACB8D2D481}" type="datetimeFigureOut">
              <a:rPr lang="en-US" smtClean="0"/>
              <a:t>4/6/21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84C411-05E0-CC45-85B1-12FEB5D9D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AEF6C0-B13E-1240-979D-0D1B8D085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0F90A-1AAF-634B-AC2E-13236B4C4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868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DB6EAA8-1D0A-3648-918F-5D8BB8658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433FB-6E53-7847-A705-53ACB8D2D481}" type="datetimeFigureOut">
              <a:rPr lang="en-US" smtClean="0"/>
              <a:t>4/6/21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C46D9E-ECDD-634E-8E21-1EDCE6D9C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4F0726-DA8F-3947-983C-14E67B886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0F90A-1AAF-634B-AC2E-13236B4C4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774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6DF0A0-FB39-FB48-878F-6E8869BD72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87955E-1FE8-1F45-82A4-CFB5443641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29B268-74F9-2E4D-8AC6-1E848E67F3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2DB57F-02C4-9048-9970-0B9A0F5F5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433FB-6E53-7847-A705-53ACB8D2D481}" type="datetimeFigureOut">
              <a:rPr lang="en-US" smtClean="0"/>
              <a:t>4/6/21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C371C5-EE5F-9145-85E9-F69EAD0B4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F1FDB3-9566-2D44-B49D-CCD46B1B0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0F90A-1AAF-634B-AC2E-13236B4C4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397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451321-7700-364D-9D00-47D86A875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1C0465-4F89-0146-BBC4-B9CA25E028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8066EB-0F0C-284A-A6A1-50BF2F8818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556B38-DBCB-5244-936B-DC0FF25EC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433FB-6E53-7847-A705-53ACB8D2D481}" type="datetimeFigureOut">
              <a:rPr lang="en-US" smtClean="0"/>
              <a:t>4/6/21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80650B-1918-BD4C-B1A4-AA8DF3F0C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60C35B-B005-984B-97B1-126A82739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0F90A-1AAF-634B-AC2E-13236B4C4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821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9DFB98D-9FCB-C34C-A23E-CBED93810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1F5689-7AEA-AA4E-8F9E-A9C0E7ED0F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70031A-5A8B-C84A-8E29-A15E788E17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433FB-6E53-7847-A705-53ACB8D2D481}" type="datetimeFigureOut">
              <a:rPr lang="en-US" smtClean="0"/>
              <a:t>4/6/21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5155F2-885C-9940-87D1-8990BA201A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8646AE-9072-304A-B245-B249B5D7EC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30F90A-1AAF-634B-AC2E-13236B4C4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30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8BE81-983F-C045-AD90-8979158450F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633D6F-08BA-5140-9D22-E3D84B9E2E9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04116CEB-410C-9846-95D4-49936F322C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51279"/>
            <a:ext cx="12192000" cy="65532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26BA524-6820-7645-A2CC-D0CBD34C41E9}"/>
              </a:ext>
            </a:extLst>
          </p:cNvPr>
          <p:cNvSpPr txBox="1"/>
          <p:nvPr/>
        </p:nvSpPr>
        <p:spPr>
          <a:xfrm>
            <a:off x="2455101" y="2091847"/>
            <a:ext cx="88684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Title of Your Video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F6C79EC-B373-664C-9F22-368889F8C722}"/>
              </a:ext>
            </a:extLst>
          </p:cNvPr>
          <p:cNvSpPr txBox="1"/>
          <p:nvPr/>
        </p:nvSpPr>
        <p:spPr>
          <a:xfrm>
            <a:off x="2852518" y="2917408"/>
            <a:ext cx="88684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333B56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Subtitle of your Video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B217A8C-476D-8D4A-A677-F8C9CDC848C7}"/>
              </a:ext>
            </a:extLst>
          </p:cNvPr>
          <p:cNvSpPr txBox="1"/>
          <p:nvPr/>
        </p:nvSpPr>
        <p:spPr>
          <a:xfrm>
            <a:off x="2852518" y="4873332"/>
            <a:ext cx="36868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333B56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Author 1 Name (Open Sans Bold)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AD624BF-9D83-3D40-AC0D-206587E80C0C}"/>
              </a:ext>
            </a:extLst>
          </p:cNvPr>
          <p:cNvSpPr txBox="1"/>
          <p:nvPr/>
        </p:nvSpPr>
        <p:spPr>
          <a:xfrm>
            <a:off x="2852518" y="5073505"/>
            <a:ext cx="36868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333B5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Affiliation (Open Sans Regular)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9209AA-8938-3E4F-9A80-81C8F2B6AFAB}"/>
              </a:ext>
            </a:extLst>
          </p:cNvPr>
          <p:cNvSpPr txBox="1"/>
          <p:nvPr/>
        </p:nvSpPr>
        <p:spPr>
          <a:xfrm>
            <a:off x="2852518" y="5281196"/>
            <a:ext cx="36868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>
                <a:solidFill>
                  <a:srgbClr val="333B56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emailaddress</a:t>
            </a:r>
            <a:r>
              <a:rPr lang="en-US" sz="1400" dirty="0">
                <a:solidFill>
                  <a:srgbClr val="333B56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@ Open Sans Light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F87259E-E1E5-2149-9224-F035A3082F78}"/>
              </a:ext>
            </a:extLst>
          </p:cNvPr>
          <p:cNvSpPr txBox="1"/>
          <p:nvPr/>
        </p:nvSpPr>
        <p:spPr>
          <a:xfrm>
            <a:off x="2852518" y="5731300"/>
            <a:ext cx="36868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333B56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Author 3 Name (Open Sans Bold)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7DD8946-228D-3047-9E05-9B72C81745EE}"/>
              </a:ext>
            </a:extLst>
          </p:cNvPr>
          <p:cNvSpPr txBox="1"/>
          <p:nvPr/>
        </p:nvSpPr>
        <p:spPr>
          <a:xfrm>
            <a:off x="2852518" y="5931473"/>
            <a:ext cx="36868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333B5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Affiliation (Open Sans Regular)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6B20C54-DF30-BF45-BBC0-330FAF6B1BF7}"/>
              </a:ext>
            </a:extLst>
          </p:cNvPr>
          <p:cNvSpPr txBox="1"/>
          <p:nvPr/>
        </p:nvSpPr>
        <p:spPr>
          <a:xfrm>
            <a:off x="2852518" y="6139164"/>
            <a:ext cx="36868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>
                <a:solidFill>
                  <a:srgbClr val="333B56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emailaddress</a:t>
            </a:r>
            <a:r>
              <a:rPr lang="en-US" sz="1400" dirty="0">
                <a:solidFill>
                  <a:srgbClr val="333B56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@ Open Sans Light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87442FD-07DF-F049-9EE2-ED1D7D605D2B}"/>
              </a:ext>
            </a:extLst>
          </p:cNvPr>
          <p:cNvSpPr txBox="1"/>
          <p:nvPr/>
        </p:nvSpPr>
        <p:spPr>
          <a:xfrm>
            <a:off x="7202087" y="4807832"/>
            <a:ext cx="36868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333B56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Author 2 Name (Open Sans Bold)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5269304-0916-1B46-8622-B17DE131C0E7}"/>
              </a:ext>
            </a:extLst>
          </p:cNvPr>
          <p:cNvSpPr txBox="1"/>
          <p:nvPr/>
        </p:nvSpPr>
        <p:spPr>
          <a:xfrm>
            <a:off x="7202087" y="5008005"/>
            <a:ext cx="36868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333B5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Affiliation (Open Sans Regular)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E909E0F-EB2E-154D-8411-3A5282176E69}"/>
              </a:ext>
            </a:extLst>
          </p:cNvPr>
          <p:cNvSpPr txBox="1"/>
          <p:nvPr/>
        </p:nvSpPr>
        <p:spPr>
          <a:xfrm>
            <a:off x="7202087" y="5215696"/>
            <a:ext cx="36868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>
                <a:solidFill>
                  <a:srgbClr val="333B56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emailaddress</a:t>
            </a:r>
            <a:r>
              <a:rPr lang="en-US" sz="1400" dirty="0">
                <a:solidFill>
                  <a:srgbClr val="333B56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@ Open Sans Light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90D4CF6-3AFE-734C-9268-7ADC02DCFBA2}"/>
              </a:ext>
            </a:extLst>
          </p:cNvPr>
          <p:cNvSpPr txBox="1"/>
          <p:nvPr/>
        </p:nvSpPr>
        <p:spPr>
          <a:xfrm>
            <a:off x="7202087" y="5665800"/>
            <a:ext cx="36868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333B56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Author 4 Name (Open Sans Bold)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848712F-C637-A841-B7F7-B1631CD975C7}"/>
              </a:ext>
            </a:extLst>
          </p:cNvPr>
          <p:cNvSpPr txBox="1"/>
          <p:nvPr/>
        </p:nvSpPr>
        <p:spPr>
          <a:xfrm>
            <a:off x="7202087" y="5865973"/>
            <a:ext cx="36868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333B5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Affiliation (Open Sans Regular)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9CA3421-EBE4-DC40-8AD0-2891BD8A2838}"/>
              </a:ext>
            </a:extLst>
          </p:cNvPr>
          <p:cNvSpPr txBox="1"/>
          <p:nvPr/>
        </p:nvSpPr>
        <p:spPr>
          <a:xfrm>
            <a:off x="7202087" y="6073664"/>
            <a:ext cx="36868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>
                <a:solidFill>
                  <a:srgbClr val="333B56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emailaddress</a:t>
            </a:r>
            <a:r>
              <a:rPr lang="en-US" sz="1400" dirty="0">
                <a:solidFill>
                  <a:srgbClr val="333B56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@ Open Sans Light</a:t>
            </a:r>
          </a:p>
        </p:txBody>
      </p:sp>
    </p:spTree>
    <p:extLst>
      <p:ext uri="{BB962C8B-B14F-4D97-AF65-F5344CB8AC3E}">
        <p14:creationId xmlns:p14="http://schemas.microsoft.com/office/powerpoint/2010/main" val="836400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8BE81-983F-C045-AD90-8979158450F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This Template is just for the cover slide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633D6F-08BA-5140-9D22-E3D84B9E2E9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Please create a video, not a slide show. </a:t>
            </a:r>
          </a:p>
          <a:p>
            <a:r>
              <a:rPr lang="en-US" dirty="0"/>
              <a:t>Thank you and good luck with your submission!</a:t>
            </a:r>
          </a:p>
        </p:txBody>
      </p:sp>
    </p:spTree>
    <p:extLst>
      <p:ext uri="{BB962C8B-B14F-4D97-AF65-F5344CB8AC3E}">
        <p14:creationId xmlns:p14="http://schemas.microsoft.com/office/powerpoint/2010/main" val="19505338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111</Words>
  <Application>Microsoft Macintosh PowerPoint</Application>
  <PresentationFormat>Widescreen</PresentationFormat>
  <Paragraphs>17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Open Sans</vt:lpstr>
      <vt:lpstr>Open Sans Light</vt:lpstr>
      <vt:lpstr>Open Sans SemiBold</vt:lpstr>
      <vt:lpstr>Office Theme</vt:lpstr>
      <vt:lpstr>PowerPoint Presentation</vt:lpstr>
      <vt:lpstr>This Template is just for the cover slide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Gerber</dc:creator>
  <cp:lastModifiedBy>Michael Gerber</cp:lastModifiedBy>
  <cp:revision>4</cp:revision>
  <dcterms:created xsi:type="dcterms:W3CDTF">2021-04-06T07:36:44Z</dcterms:created>
  <dcterms:modified xsi:type="dcterms:W3CDTF">2021-04-06T07:47:26Z</dcterms:modified>
</cp:coreProperties>
</file>