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2FB"/>
    <a:srgbClr val="363E57"/>
    <a:srgbClr val="525668"/>
    <a:srgbClr val="FA8E49"/>
    <a:srgbClr val="FC7A50"/>
    <a:srgbClr val="FFFFFF"/>
    <a:srgbClr val="FB6856"/>
    <a:srgbClr val="FC5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5"/>
  </p:normalViewPr>
  <p:slideViewPr>
    <p:cSldViewPr snapToGrid="0">
      <p:cViewPr varScale="1">
        <p:scale>
          <a:sx n="97" d="100"/>
          <a:sy n="97" d="100"/>
        </p:scale>
        <p:origin x="80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111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맑은 고딕</vt:lpstr>
      <vt:lpstr>Arial</vt:lpstr>
      <vt:lpstr>Open Sans</vt:lpstr>
      <vt:lpstr>Open Sans Light</vt:lpstr>
      <vt:lpstr>Open Sans SemiBold</vt:lpstr>
      <vt:lpstr>Office 테마</vt:lpstr>
      <vt:lpstr>PowerPoint Presentation</vt:lpstr>
      <vt:lpstr>This Template is just for the cover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영우</dc:creator>
  <cp:lastModifiedBy>Mo Faramarzian Borojeni</cp:lastModifiedBy>
  <cp:revision>8</cp:revision>
  <dcterms:created xsi:type="dcterms:W3CDTF">2022-03-16T03:15:56Z</dcterms:created>
  <dcterms:modified xsi:type="dcterms:W3CDTF">2025-05-16T01:49:45Z</dcterms:modified>
</cp:coreProperties>
</file>