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35"/>
  </p:normalViewPr>
  <p:slideViewPr>
    <p:cSldViewPr snapToGrid="0">
      <p:cViewPr>
        <p:scale>
          <a:sx n="83" d="100"/>
          <a:sy n="83" d="100"/>
        </p:scale>
        <p:origin x="384" y="-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E5CBB1-8FF3-49FF-9934-F64E814B2F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155E347-26C6-4028-AD4F-315AA70277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1A384E9-2A9D-41DE-8E3F-929D7278E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800C29E-9356-46B6-88AB-CAF178F3A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13275-13AF-4F23-8D75-48063142B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6069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0EB0C4-07F3-4957-9BA4-B639A4023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1F35C1A-D239-4856-83DD-924D40E48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7EB01B8-A186-4697-AB0A-3709985F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B78C487-C055-42A7-B15F-B5718971D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B8F7CB6-6B01-4012-9635-6666AE6E7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0384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A8D83B9-8B33-4234-A148-5298F62B66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255E7BD-9281-48F4-968A-8E7A963B8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6B2AB8-4ED8-4DFB-B9F2-842EA5BE6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7DE366D-F7F1-4AFF-A2ED-88EA4F561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B00C0FB-4993-4961-928E-4E5B577DA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5018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FC443C-454E-438A-A105-05AAEA285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2C66ED8-7A80-48DB-A188-78B236FE6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BDE6BC1-4757-417C-AB40-977DFCCF3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1DD3D97-5C32-45DF-A85B-DADECB923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CAD5A5-9FE1-4C36-8911-B4C5EF5E2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1470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2427A14-2693-483E-9E56-C73D5361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72CD60D-DFA9-41BE-ABDA-304DC5420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A80540-04B3-4AF2-AB27-DA3049F20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9E93873-759B-4A5F-84DE-39E58E801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F7F54FC-400D-4391-BDDD-870CAC03B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26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147765-49F5-47BA-89C1-936A22E7E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61F8DA5-E4A4-4F2C-91DB-D93CAAE096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2559C9B-B4A7-4C18-9A5E-9F6A433A3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0D13658-1AE8-4A2C-BE6A-3A8E8D788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A4978B3-2D49-4C07-8DE2-1C80C1888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FD4397F-6F72-4284-9066-5532DD9FC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0059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48D6F3B-519D-404D-A827-D8E48765C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016BABB-D002-404F-ADAF-C59BD92D6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B680588-B8D8-43A9-A5D4-62DEEDEA51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6C6DE75-8BD3-46A8-B048-C03ADEB537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050E811-4745-4DC5-A651-DFF6C27A46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FC7B3C7-BB2F-4CD5-AE42-D31610285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A7C449C-6602-4AA4-BD1B-076D4DC8A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20238C3-D445-4DD1-A776-4F81422BE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548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7F2099-E46B-409F-9404-AFA69A85F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370145E-FC4C-4476-901C-3C0A39023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08962F9-0BE2-46A0-9C47-42A4B90F4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219D4D0-5563-462F-9BCA-EDCB01CDC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3237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B70D470-02E2-4BC2-91FD-88A893D2B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273E11-3A57-4AE2-9E9A-E152F8637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C7009FB-1CBC-4191-9BF5-7F081F682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2996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6B36E1-F74B-4257-8C4E-77319D539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72B2F7-177E-4557-954D-24AD1437C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14DE1C7-B63C-4EA7-ABEC-1E9E7DAC1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26B69DB-CC0C-45C4-BDB0-6592A84CD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921A4AD-23B8-46F1-ACA5-3FAB91DF3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4B2330C-EE35-4940-929A-796E09AEA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756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9A5ADB-9280-43A2-97C8-DD018EF42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9F2F8E0-3F41-42C6-A438-5BCAE43494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82ED5BF-8688-4EC4-8CC6-A94AAD98AD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1F76E5F-B332-4488-BDF0-13A82365A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4EEC708-907E-4B6F-9FD1-854A190BB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6D9DFEF-E1B3-43E4-B8C7-193F11AC5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5354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D6C6E8B-D011-441C-BA60-036A8AAE5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6C98C52-2C48-4269-A5DD-608C18057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CEEC4E-D141-4F14-A267-AB9C6FC31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E5A22-4B8A-41CA-A256-44E6B1A64A1C}" type="datetimeFigureOut">
              <a:rPr lang="ko-KR" altLang="en-US" smtClean="0"/>
              <a:t>2025-07-08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487228F-9CDA-4ED1-BCA3-67FF28094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33EEE48-A5D6-4064-A5CB-564A28A7BB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6A2B0-F137-4A99-A1A6-1B0E0D834CC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663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ine&#10;&#10;AI-generated content may be incorrect.">
            <a:extLst>
              <a:ext uri="{FF2B5EF4-FFF2-40B4-BE49-F238E27FC236}">
                <a16:creationId xmlns:a16="http://schemas.microsoft.com/office/drawing/2014/main" id="{BC9DE38A-CB00-522E-CA5F-0B4C40AD1C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D3EAE22-A526-4480-BE93-BA2EFE374230}"/>
              </a:ext>
            </a:extLst>
          </p:cNvPr>
          <p:cNvSpPr txBox="1"/>
          <p:nvPr/>
        </p:nvSpPr>
        <p:spPr>
          <a:xfrm>
            <a:off x="2852519" y="2091847"/>
            <a:ext cx="8471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Title of Your Video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28BD48C-2090-495C-91CB-4D03106193F7}"/>
              </a:ext>
            </a:extLst>
          </p:cNvPr>
          <p:cNvSpPr txBox="1"/>
          <p:nvPr/>
        </p:nvSpPr>
        <p:spPr>
          <a:xfrm>
            <a:off x="2852518" y="2917408"/>
            <a:ext cx="88684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333B56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Subtitle of your Video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C0DD160-EC64-45F0-83B6-40F93513E492}"/>
              </a:ext>
            </a:extLst>
          </p:cNvPr>
          <p:cNvSpPr txBox="1"/>
          <p:nvPr/>
        </p:nvSpPr>
        <p:spPr>
          <a:xfrm>
            <a:off x="2852518" y="4873332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333B56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Author 1 Name (Open Sans Bold)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0523BC-4A5C-4047-B59E-CEA02CEF66C8}"/>
              </a:ext>
            </a:extLst>
          </p:cNvPr>
          <p:cNvSpPr txBox="1"/>
          <p:nvPr/>
        </p:nvSpPr>
        <p:spPr>
          <a:xfrm>
            <a:off x="2852518" y="5073505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33B5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Affiliation (Open Sans Regular)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3467C7E-E86A-4192-846B-F1575858F4F5}"/>
              </a:ext>
            </a:extLst>
          </p:cNvPr>
          <p:cNvSpPr txBox="1"/>
          <p:nvPr/>
        </p:nvSpPr>
        <p:spPr>
          <a:xfrm>
            <a:off x="2852518" y="5281196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333B56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emailaddress</a:t>
            </a:r>
            <a:r>
              <a:rPr lang="en-US" sz="1400" dirty="0">
                <a:solidFill>
                  <a:srgbClr val="333B56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@ Open Sans Light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CDD86-3873-4C05-86CB-DA2F8422D0F5}"/>
              </a:ext>
            </a:extLst>
          </p:cNvPr>
          <p:cNvSpPr txBox="1"/>
          <p:nvPr/>
        </p:nvSpPr>
        <p:spPr>
          <a:xfrm>
            <a:off x="2852518" y="5731300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333B56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Author 3 Name (Open Sans Bold)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C310FF8-6C87-4A61-85C9-9D32C1A6E97D}"/>
              </a:ext>
            </a:extLst>
          </p:cNvPr>
          <p:cNvSpPr txBox="1"/>
          <p:nvPr/>
        </p:nvSpPr>
        <p:spPr>
          <a:xfrm>
            <a:off x="2852518" y="5931473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33B5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Affiliation (Open Sans Regular)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6B4B87C-3392-41BB-A613-B98985B82FBD}"/>
              </a:ext>
            </a:extLst>
          </p:cNvPr>
          <p:cNvSpPr txBox="1"/>
          <p:nvPr/>
        </p:nvSpPr>
        <p:spPr>
          <a:xfrm>
            <a:off x="2852518" y="6139164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333B56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emailaddress</a:t>
            </a:r>
            <a:r>
              <a:rPr lang="en-US" sz="1400" dirty="0">
                <a:solidFill>
                  <a:srgbClr val="333B56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@ Open Sans Light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8E6AEE-7DAE-4615-B984-9F960D730017}"/>
              </a:ext>
            </a:extLst>
          </p:cNvPr>
          <p:cNvSpPr txBox="1"/>
          <p:nvPr/>
        </p:nvSpPr>
        <p:spPr>
          <a:xfrm>
            <a:off x="7202087" y="4807832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333B56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Author 2 Name (Open Sans Bold)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9D21F64-9818-46A4-B61C-6E43F25300D3}"/>
              </a:ext>
            </a:extLst>
          </p:cNvPr>
          <p:cNvSpPr txBox="1"/>
          <p:nvPr/>
        </p:nvSpPr>
        <p:spPr>
          <a:xfrm>
            <a:off x="7202087" y="5008005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33B5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Affiliation (Open Sans Regular)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1F1D30-18AD-451A-9AA4-C6B1206D74A8}"/>
              </a:ext>
            </a:extLst>
          </p:cNvPr>
          <p:cNvSpPr txBox="1"/>
          <p:nvPr/>
        </p:nvSpPr>
        <p:spPr>
          <a:xfrm>
            <a:off x="7202087" y="5215696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333B56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emailaddress</a:t>
            </a:r>
            <a:r>
              <a:rPr lang="en-US" sz="1400" dirty="0">
                <a:solidFill>
                  <a:srgbClr val="333B56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@ Open Sans Light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D841A3-1775-4EE6-B110-E3DD75E38A66}"/>
              </a:ext>
            </a:extLst>
          </p:cNvPr>
          <p:cNvSpPr txBox="1"/>
          <p:nvPr/>
        </p:nvSpPr>
        <p:spPr>
          <a:xfrm>
            <a:off x="7202087" y="5665800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333B56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rPr>
              <a:t>Author 4 Name (Open Sans Bold)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AD6CB80-849E-4920-AF94-1B7A18F385C0}"/>
              </a:ext>
            </a:extLst>
          </p:cNvPr>
          <p:cNvSpPr txBox="1"/>
          <p:nvPr/>
        </p:nvSpPr>
        <p:spPr>
          <a:xfrm>
            <a:off x="7202087" y="5865973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333B5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Affiliation (Open Sans Regular)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9487943-3838-4D33-8110-190D077ACDBF}"/>
              </a:ext>
            </a:extLst>
          </p:cNvPr>
          <p:cNvSpPr txBox="1"/>
          <p:nvPr/>
        </p:nvSpPr>
        <p:spPr>
          <a:xfrm>
            <a:off x="7202087" y="6073664"/>
            <a:ext cx="36868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srgbClr val="333B56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emailaddress</a:t>
            </a:r>
            <a:r>
              <a:rPr lang="en-US" sz="1400" dirty="0">
                <a:solidFill>
                  <a:srgbClr val="333B56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@ Open Sans Light</a:t>
            </a:r>
          </a:p>
        </p:txBody>
      </p:sp>
    </p:spTree>
    <p:extLst>
      <p:ext uri="{BB962C8B-B14F-4D97-AF65-F5344CB8AC3E}">
        <p14:creationId xmlns:p14="http://schemas.microsoft.com/office/powerpoint/2010/main" val="322340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8BE81-983F-C045-AD90-8979158450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This Template is just for the cover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633D6F-08BA-5140-9D22-E3D84B9E2E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Please create a video, not a slide show. </a:t>
            </a:r>
          </a:p>
          <a:p>
            <a:r>
              <a:rPr lang="en-US" dirty="0"/>
              <a:t>Thank you and good luck with your submission!</a:t>
            </a:r>
          </a:p>
        </p:txBody>
      </p:sp>
    </p:spTree>
    <p:extLst>
      <p:ext uri="{BB962C8B-B14F-4D97-AF65-F5344CB8AC3E}">
        <p14:creationId xmlns:p14="http://schemas.microsoft.com/office/powerpoint/2010/main" val="1950533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111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맑은 고딕</vt:lpstr>
      <vt:lpstr>Arial</vt:lpstr>
      <vt:lpstr>Open Sans</vt:lpstr>
      <vt:lpstr>Open Sans Light</vt:lpstr>
      <vt:lpstr>Open Sans SemiBold</vt:lpstr>
      <vt:lpstr>Office 테마</vt:lpstr>
      <vt:lpstr>PowerPoint Presentation</vt:lpstr>
      <vt:lpstr>This Template is just for the cover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 영우</dc:creator>
  <cp:lastModifiedBy>Yueteng Yu</cp:lastModifiedBy>
  <cp:revision>8</cp:revision>
  <dcterms:created xsi:type="dcterms:W3CDTF">2022-03-16T03:15:56Z</dcterms:created>
  <dcterms:modified xsi:type="dcterms:W3CDTF">2025-07-08T12:26:15Z</dcterms:modified>
</cp:coreProperties>
</file>